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82" r:id="rId2"/>
    <p:sldId id="329" r:id="rId3"/>
    <p:sldId id="351" r:id="rId4"/>
    <p:sldId id="332" r:id="rId5"/>
    <p:sldId id="347" r:id="rId6"/>
    <p:sldId id="296" r:id="rId7"/>
    <p:sldId id="334" r:id="rId8"/>
    <p:sldId id="373" r:id="rId9"/>
    <p:sldId id="337" r:id="rId10"/>
    <p:sldId id="335" r:id="rId11"/>
    <p:sldId id="336" r:id="rId12"/>
    <p:sldId id="352" r:id="rId13"/>
    <p:sldId id="338" r:id="rId14"/>
    <p:sldId id="339" r:id="rId15"/>
    <p:sldId id="311" r:id="rId16"/>
    <p:sldId id="357" r:id="rId17"/>
    <p:sldId id="312" r:id="rId18"/>
    <p:sldId id="374" r:id="rId19"/>
    <p:sldId id="353" r:id="rId20"/>
    <p:sldId id="375" r:id="rId21"/>
    <p:sldId id="354" r:id="rId22"/>
    <p:sldId id="283" r:id="rId23"/>
    <p:sldId id="295" r:id="rId24"/>
    <p:sldId id="288" r:id="rId25"/>
    <p:sldId id="343" r:id="rId26"/>
    <p:sldId id="344" r:id="rId27"/>
    <p:sldId id="287" r:id="rId28"/>
    <p:sldId id="292" r:id="rId29"/>
    <p:sldId id="355" r:id="rId30"/>
    <p:sldId id="333" r:id="rId31"/>
    <p:sldId id="356" r:id="rId32"/>
    <p:sldId id="359" r:id="rId33"/>
    <p:sldId id="368" r:id="rId34"/>
    <p:sldId id="376" r:id="rId35"/>
    <p:sldId id="360" r:id="rId36"/>
    <p:sldId id="316" r:id="rId37"/>
    <p:sldId id="31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349"/>
    <a:srgbClr val="F3793A"/>
    <a:srgbClr val="A771AF"/>
    <a:srgbClr val="649B7B"/>
    <a:srgbClr val="12BBB0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7754CC-31D7-E845-8C87-19F15D958BB9}" v="21" dt="2025-10-19T21:23:31.5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348"/>
    <p:restoredTop sz="94658"/>
  </p:normalViewPr>
  <p:slideViewPr>
    <p:cSldViewPr snapToGrid="0">
      <p:cViewPr varScale="1">
        <p:scale>
          <a:sx n="109" d="100"/>
          <a:sy n="109" d="100"/>
        </p:scale>
        <p:origin x="22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03F79-0245-9B46-AC20-142E58CB16F7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ACC8E-18DC-DC46-8E9A-CDE7F685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5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ACC8E-18DC-DC46-8E9A-CDE7F685AE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314572-6A96-5543-906B-947F0A63AD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71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DC1F-D5D6-7126-FF23-98FEFA43B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7E7F9B4-F42B-CA66-95BB-079E88C20A6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A3E790-0693-DB5B-EEF2-6FD3E791EA2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5BB9CD-5F25-72E5-B217-75757B002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91025-26B6-E4DE-090E-FEECE7CD3D6C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446F235-A4AB-EDE7-D138-15AF25B7E493}"/>
              </a:ext>
            </a:extLst>
          </p:cNvPr>
          <p:cNvSpPr txBox="1">
            <a:spLocks/>
          </p:cNvSpPr>
          <p:nvPr/>
        </p:nvSpPr>
        <p:spPr>
          <a:xfrm>
            <a:off x="1171001" y="229437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1" name="Happy Birthday">
            <a:hlinkClick r:id="" action="ppaction://media"/>
            <a:extLst>
              <a:ext uri="{FF2B5EF4-FFF2-40B4-BE49-F238E27FC236}">
                <a16:creationId xmlns:a16="http://schemas.microsoft.com/office/drawing/2014/main" id="{83F501C1-2879-E296-BF7E-11C63E39A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C9513F8-891C-6622-605A-13A59575795A}"/>
              </a:ext>
            </a:extLst>
          </p:cNvPr>
          <p:cNvSpPr txBox="1">
            <a:spLocks/>
          </p:cNvSpPr>
          <p:nvPr/>
        </p:nvSpPr>
        <p:spPr>
          <a:xfrm>
            <a:off x="337374" y="6487155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113D2C-AE2C-DFCB-1E97-81AC986F6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7AFC5-8D30-6078-34E8-DDAA88F28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C858DE5-A0FC-6B9D-7582-1E33E3AF065F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A0397A-37DD-F312-C442-C9F11BB6F9B3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1D48A63-497B-D529-5415-8B584175E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47E4E-A373-AF85-952C-2977D6D02D7E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F74D98-53FB-4C0C-0555-6F73BF6AE76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AC38874F-E9F6-4EE6-5B94-CBC7D06E9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36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4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2735B0-1570-C9E9-DE3B-426E23BC2B43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&amp; OFFERING CHART</a:t>
            </a: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478EC8-2EA8-EF56-96FB-5C499D4C8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0831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05A1A5-BF2F-9E60-0276-DB40117328A5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5866F8E-B621-76E5-467C-689F7CC89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1001" y="1650486"/>
            <a:ext cx="8133572" cy="492369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pic>
        <p:nvPicPr>
          <p:cNvPr id="7" name="For Jesus (Master 3)">
            <a:hlinkClick r:id="" action="ppaction://media"/>
            <a:extLst>
              <a:ext uri="{FF2B5EF4-FFF2-40B4-BE49-F238E27FC236}">
                <a16:creationId xmlns:a16="http://schemas.microsoft.com/office/drawing/2014/main" id="{1C83E7BD-09E1-2542-1585-193E3DD77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90" y="602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6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9FE78-91A0-84C1-F401-B06958B9B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7E64C2-BC96-D5DF-4AC6-25FF7AC8B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139" y="99359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78139-9CA1-4ECF-4625-F1713A037451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257431-6B4C-61C3-0D6D-B25D5EC830F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99CD896-3288-1007-E4FC-26EE182DE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936" y="1795996"/>
            <a:ext cx="8324259" cy="434584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mission,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mission, I want to bring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 (X2)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533FCD-DD35-CED7-DE2C-104C72609E10}"/>
              </a:ext>
            </a:extLst>
          </p:cNvPr>
          <p:cNvSpPr txBox="1">
            <a:spLocks/>
          </p:cNvSpPr>
          <p:nvPr/>
        </p:nvSpPr>
        <p:spPr>
          <a:xfrm>
            <a:off x="268782" y="6504199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“For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21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E80510-5A4F-7A50-71A7-ED426E096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Let’s Pray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F18252D-0B5A-B546-E111-B7515166CBC8}"/>
              </a:ext>
            </a:extLst>
          </p:cNvPr>
          <p:cNvSpPr/>
          <p:nvPr/>
        </p:nvSpPr>
        <p:spPr>
          <a:xfrm>
            <a:off x="-265470" y="477081"/>
            <a:ext cx="2753807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79CCFB-BC66-D617-F1FF-B69351EF3EAD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9ABF874-E2F8-61FD-F619-9FB9A5CCA0DC}"/>
              </a:ext>
            </a:extLst>
          </p:cNvPr>
          <p:cNvSpPr txBox="1">
            <a:spLocks/>
          </p:cNvSpPr>
          <p:nvPr/>
        </p:nvSpPr>
        <p:spPr>
          <a:xfrm>
            <a:off x="1235520" y="1909815"/>
            <a:ext cx="7594025" cy="4421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Anytime, anywhere,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can say a little prayer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our Father in heaven,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hears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(Fold your hands.)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(Close your eyes.)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Lets Pray (Master 2)">
            <a:hlinkClick r:id="" action="ppaction://media"/>
            <a:extLst>
              <a:ext uri="{FF2B5EF4-FFF2-40B4-BE49-F238E27FC236}">
                <a16:creationId xmlns:a16="http://schemas.microsoft.com/office/drawing/2014/main" id="{E0A9B4C9-C76B-203A-46B7-3EEE3AF07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5EDF01-C8D8-5221-983C-007381567C1C}"/>
              </a:ext>
            </a:extLst>
          </p:cNvPr>
          <p:cNvSpPr txBox="1">
            <a:spLocks/>
          </p:cNvSpPr>
          <p:nvPr/>
        </p:nvSpPr>
        <p:spPr>
          <a:xfrm>
            <a:off x="469827" y="649265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“Let’s Pray”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7B2D46-40A9-FC56-FBF4-66BFFC0647C1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WORD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9F1064C7-AE26-E959-A71C-B416D5C166F0}"/>
              </a:ext>
            </a:extLst>
          </p:cNvPr>
          <p:cNvSpPr txBox="1">
            <a:spLocks/>
          </p:cNvSpPr>
          <p:nvPr/>
        </p:nvSpPr>
        <p:spPr>
          <a:xfrm>
            <a:off x="1178232" y="1514069"/>
            <a:ext cx="7708602" cy="5235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I dug down deep in the dirt,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would never find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treasure as great as God’s Word, Full of wisdom and truth.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diamonds,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gold,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greatest story ever told,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the Bible.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Yes, it’s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CAD791-80B4-76B3-B631-EA18D813118A}"/>
              </a:ext>
            </a:extLst>
          </p:cNvPr>
          <p:cNvSpPr txBox="1">
            <a:spLocks/>
          </p:cNvSpPr>
          <p:nvPr/>
        </p:nvSpPr>
        <p:spPr>
          <a:xfrm>
            <a:off x="469827" y="6523625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“The Greatest Treasure”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9" name="The Greatest Treasure (Master 1)">
            <a:hlinkClick r:id="" action="ppaction://media"/>
            <a:extLst>
              <a:ext uri="{FF2B5EF4-FFF2-40B4-BE49-F238E27FC236}">
                <a16:creationId xmlns:a16="http://schemas.microsoft.com/office/drawing/2014/main" id="{910BF3EF-F933-5423-E873-D099755D8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70A7781-736B-F11E-6ED8-EB0F5F117781}"/>
              </a:ext>
            </a:extLst>
          </p:cNvPr>
          <p:cNvSpPr/>
          <p:nvPr/>
        </p:nvSpPr>
        <p:spPr>
          <a:xfrm>
            <a:off x="-1941407" y="447585"/>
            <a:ext cx="4856207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EEE925-6C0D-765D-DCF7-2FB78179989E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6F0D2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The Greatest Treasure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6F0D2D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6D9F7-F34B-5FF0-4CA7-CDAF07A4050A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GOD’S WORD</a:t>
            </a:r>
          </a:p>
        </p:txBody>
      </p:sp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2E0B8B-6B2E-80F8-A463-E6841C1D8593}"/>
              </a:ext>
            </a:extLst>
          </p:cNvPr>
          <p:cNvSpPr txBox="1"/>
          <p:nvPr/>
        </p:nvSpPr>
        <p:spPr>
          <a:xfrm>
            <a:off x="428080" y="1178213"/>
            <a:ext cx="8071149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Well done, good and faithful servant; you were faithful over a few things, I will make you ruler over many things.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Mathew 25:21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115066" y="466812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" name="Matthew 25-21">
            <a:hlinkClick r:id="" action="ppaction://media"/>
            <a:extLst>
              <a:ext uri="{FF2B5EF4-FFF2-40B4-BE49-F238E27FC236}">
                <a16:creationId xmlns:a16="http://schemas.microsoft.com/office/drawing/2014/main" id="{30A91AD8-B1A6-1E67-BB8A-2F68FEA45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5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SECRET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SURPRISE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CC775FA8-09B7-4184-01E0-062D99CC2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86B8B8-B09B-9722-469B-9216AA310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It’s About Love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53CAF0C-B799-082B-C2CD-61A7B7498545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85929E4-34FA-C962-E732-E4D812F3D85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B83D8FC-905E-32A4-7BF9-BC1334D579CB}"/>
              </a:ext>
            </a:extLst>
          </p:cNvPr>
          <p:cNvSpPr txBox="1">
            <a:spLocks/>
          </p:cNvSpPr>
          <p:nvPr/>
        </p:nvSpPr>
        <p:spPr>
          <a:xfrm>
            <a:off x="194629" y="2225760"/>
            <a:ext cx="4380272" cy="2876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about love for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love for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about Jesus’ love for 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about love for 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love for 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we have everything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hearts will ever need.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4" name="Its about love (Mixed)">
            <a:hlinkClick r:id="" action="ppaction://media"/>
            <a:extLst>
              <a:ext uri="{FF2B5EF4-FFF2-40B4-BE49-F238E27FC236}">
                <a16:creationId xmlns:a16="http://schemas.microsoft.com/office/drawing/2014/main" id="{3387B821-C42B-C586-AAAC-5E7D50D5D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D32FB6F-A3D8-A03D-5F1A-73AF31A164A5}"/>
              </a:ext>
            </a:extLst>
          </p:cNvPr>
          <p:cNvSpPr txBox="1">
            <a:spLocks/>
          </p:cNvSpPr>
          <p:nvPr/>
        </p:nvSpPr>
        <p:spPr>
          <a:xfrm>
            <a:off x="1367898" y="642277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“It’s About Love”  by Tammy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Cinzio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© 2003 Creation Connection.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45F7C0E-573B-6F33-70C2-CABA6C260EC7}"/>
              </a:ext>
            </a:extLst>
          </p:cNvPr>
          <p:cNvSpPr txBox="1">
            <a:spLocks/>
          </p:cNvSpPr>
          <p:nvPr/>
        </p:nvSpPr>
        <p:spPr>
          <a:xfrm>
            <a:off x="4574901" y="2225760"/>
            <a:ext cx="5196987" cy="264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loves you so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wants you to know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is always by your side.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that His love is always there,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 you can trust that He will care.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Oh! Won’t you love Him too?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 arms are open wide.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1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1952083" y="2136338"/>
            <a:ext cx="503487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I can be faithful to Him.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6291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STORY</a:t>
            </a:r>
          </a:p>
        </p:txBody>
      </p:sp>
    </p:spTree>
    <p:extLst>
      <p:ext uri="{BB962C8B-B14F-4D97-AF65-F5344CB8AC3E}">
        <p14:creationId xmlns:p14="http://schemas.microsoft.com/office/powerpoint/2010/main" val="3048392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6F96EE-F9ED-BA53-B09F-265CBA821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812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2254FA-53D6-1019-5338-9624046A56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-3320"/>
            <a:ext cx="12192001" cy="686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7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EBAA94-61C5-E757-13A6-2A7AB75C4C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83424" y="0"/>
            <a:ext cx="9555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89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EE1DF-BCAB-7E22-9782-97D5DB46D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6C4E2-EEC9-9C5D-5211-0F8F3729D0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4281" y="0"/>
            <a:ext cx="7483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25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19F81-E634-6D4A-3462-801B4F602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781A7E-205B-3B0A-87AB-2875A810C6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7213" y="-16561"/>
            <a:ext cx="6937573" cy="687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32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198E4A-7739-4C7B-B54A-D005BA47D0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739762"/>
            <a:ext cx="12192001" cy="53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013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BD9906-DA68-FBCD-E6CD-DAD526D2ED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3692" y="0"/>
            <a:ext cx="9928958" cy="686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92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EXPLORER BOX</a:t>
            </a:r>
          </a:p>
        </p:txBody>
      </p:sp>
    </p:spTree>
    <p:extLst>
      <p:ext uri="{BB962C8B-B14F-4D97-AF65-F5344CB8AC3E}">
        <p14:creationId xmlns:p14="http://schemas.microsoft.com/office/powerpoint/2010/main" val="1852249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D457E032-1852-8FE1-9E65-719DD8D48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353E02-2005-D268-04F7-51FE9078FFA1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 ARRIVALS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1952083" y="2136338"/>
            <a:ext cx="503487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I can be faithful to Him.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703486" y="2466249"/>
            <a:ext cx="59018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 &amp; MISSION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496760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140406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7B129-7892-5216-158E-F40E33AE2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7D2FB39-B99B-3B21-9DF2-E4D331FADB68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REVIEW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88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1D1544-6B9F-972A-2D1D-2AE6C06E5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EB0920-5B80-1538-B7DF-7AC7E36D8238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C49E5-A582-1D1F-E81B-A94E21B62F65}"/>
              </a:ext>
            </a:extLst>
          </p:cNvPr>
          <p:cNvSpPr txBox="1"/>
          <p:nvPr/>
        </p:nvSpPr>
        <p:spPr>
          <a:xfrm>
            <a:off x="1952083" y="2136338"/>
            <a:ext cx="503487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I can be faithful to Him.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ED4148-FDB0-8CC4-3BA4-4EE4B22A6430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1480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39125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CHALLENGE</a:t>
            </a:r>
          </a:p>
        </p:txBody>
      </p:sp>
    </p:spTree>
    <p:extLst>
      <p:ext uri="{BB962C8B-B14F-4D97-AF65-F5344CB8AC3E}">
        <p14:creationId xmlns:p14="http://schemas.microsoft.com/office/powerpoint/2010/main" val="1480548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0823-AE78-854D-855A-DD12A35F9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Goodbye Song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8E92AC-2863-BEAB-10B3-DCDFBE4B06F4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666113-CFFC-8A24-0327-3B49A4AFCA5E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45482B-C04F-49FD-F69F-CE16DB05B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ED2B4-55FE-F770-7079-982EBA6EF6CD}"/>
              </a:ext>
            </a:extLst>
          </p:cNvPr>
          <p:cNvSpPr txBox="1">
            <a:spLocks/>
          </p:cNvSpPr>
          <p:nvPr/>
        </p:nvSpPr>
        <p:spPr>
          <a:xfrm>
            <a:off x="943587" y="2024852"/>
            <a:ext cx="8483464" cy="3850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has come to an end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to say “Good-bye” to my friends 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 till we meet again.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Goodbye Song (Master 1)">
            <a:hlinkClick r:id="" action="ppaction://media"/>
            <a:extLst>
              <a:ext uri="{FF2B5EF4-FFF2-40B4-BE49-F238E27FC236}">
                <a16:creationId xmlns:a16="http://schemas.microsoft.com/office/drawing/2014/main" id="{9BFA1A47-DACA-6764-9FD3-D3C55347A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88" y="40088"/>
            <a:ext cx="812800" cy="8128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BA17524-35D9-685D-C27A-80EC03D5970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“Goodbye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D4DC45-8C31-3A1D-1E27-6475F743AC36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16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603156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2E75F-0C32-2D02-AD55-F9469A96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971C278C-298E-CD20-BAF3-D156B242A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8D23B0-20EC-63CB-501A-4E709D95D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Pack it Up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0162EDD-8F41-6D18-71AB-B1EC88B34348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FFA187-23BE-3210-40EB-5BF750272DA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Pack it up (Finals)">
            <a:hlinkClick r:id="" action="ppaction://media"/>
            <a:extLst>
              <a:ext uri="{FF2B5EF4-FFF2-40B4-BE49-F238E27FC236}">
                <a16:creationId xmlns:a16="http://schemas.microsoft.com/office/drawing/2014/main" id="{3743E211-1D63-92DB-ACB4-EB263CA18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C4FF99F-5F1E-08BF-881F-1B0DF8CF7C78}"/>
              </a:ext>
            </a:extLst>
          </p:cNvPr>
          <p:cNvSpPr txBox="1">
            <a:spLocks/>
          </p:cNvSpPr>
          <p:nvPr/>
        </p:nvSpPr>
        <p:spPr>
          <a:xfrm>
            <a:off x="1023557" y="1682785"/>
            <a:ext cx="8733762" cy="4615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Pack it up and pick it up and put it away.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Now it’s time to listen,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sing and pray.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so good to be here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see you again.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D370C5-BB13-55D4-FAFF-38BB6AC1F4F8}"/>
              </a:ext>
            </a:extLst>
          </p:cNvPr>
          <p:cNvSpPr txBox="1">
            <a:spLocks/>
          </p:cNvSpPr>
          <p:nvPr/>
        </p:nvSpPr>
        <p:spPr>
          <a:xfrm>
            <a:off x="469827" y="649055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“Pack It Up”  by Coralie Fraser. Arrangement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7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1588600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Big Hello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E9BC7-9280-8333-911A-C9FCBB128931}"/>
              </a:ext>
            </a:extLst>
          </p:cNvPr>
          <p:cNvSpPr txBox="1">
            <a:spLocks/>
          </p:cNvSpPr>
          <p:nvPr/>
        </p:nvSpPr>
        <p:spPr>
          <a:xfrm>
            <a:off x="861363" y="1857941"/>
            <a:ext cx="8647912" cy="4285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big, big “hello”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all my friends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I’m so glad to see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you are here this Sabbath 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wave, wave my hands,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Give you a smile.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am glad you’ve joined us for a little while.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0" name="A Big Hello copy">
            <a:hlinkClick r:id="" action="ppaction://media"/>
            <a:extLst>
              <a:ext uri="{FF2B5EF4-FFF2-40B4-BE49-F238E27FC236}">
                <a16:creationId xmlns:a16="http://schemas.microsoft.com/office/drawing/2014/main" id="{84DEA1F2-2B26-FBFD-44EF-652034703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5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0BA7F0-55E2-CB91-BFF0-CE987EAD7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74194-5285-0A68-4304-E9D8DFE06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Big Hello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B2FEEB-9BA6-8BCE-31B7-F768EC66BB27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A7556C-1D0A-D890-6876-845AA4959278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F202781-0C47-C4BB-63F2-03FCD229B5AE}"/>
              </a:ext>
            </a:extLst>
          </p:cNvPr>
          <p:cNvSpPr txBox="1">
            <a:spLocks/>
          </p:cNvSpPr>
          <p:nvPr/>
        </p:nvSpPr>
        <p:spPr>
          <a:xfrm>
            <a:off x="988459" y="1805027"/>
            <a:ext cx="7452158" cy="4407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talk to God,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elcome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Him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so happy that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always hear us when we pray.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Closing our eyes,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love that You’re here.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Fill our hearts,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Draw us near. 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FC5946-6CB3-0507-575E-E2F338C48835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“A Big Hello”  by Carolin Schmitz.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54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BBD4E1-8A73-1746-F273-DFE15FA19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59910-7AB5-592A-7555-CC40D5E8F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God’s Big Family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76D977D-070A-1F04-6817-08551ABA86F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58878E-CD1F-71ED-7253-8C5E8AD9229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3D307E-87B5-92D6-AFFF-2230C1485143}"/>
              </a:ext>
            </a:extLst>
          </p:cNvPr>
          <p:cNvSpPr txBox="1">
            <a:spLocks/>
          </p:cNvSpPr>
          <p:nvPr/>
        </p:nvSpPr>
        <p:spPr>
          <a:xfrm>
            <a:off x="1423221" y="1716216"/>
            <a:ext cx="6832607" cy="4786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all a part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God’s big family.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Jesus in our hearts,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brothers and sisters.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big family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all around the world.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big family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all around the world.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40E798-78B6-4F47-9989-D2022D420375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“God’s Big Family”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Gods Big Family (Master 2)">
            <a:hlinkClick r:id="" action="ppaction://media"/>
            <a:extLst>
              <a:ext uri="{FF2B5EF4-FFF2-40B4-BE49-F238E27FC236}">
                <a16:creationId xmlns:a16="http://schemas.microsoft.com/office/drawing/2014/main" id="{85BE19A8-55C8-66AA-39BB-6643F083A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0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13A5F5-C80B-9E9F-CB36-4299E292F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FBB59-7743-57F2-AFFD-A92A23651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75920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Missionary, Missionary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DD1B8F1-FF2D-5FFB-9258-E40F54686781}"/>
              </a:ext>
            </a:extLst>
          </p:cNvPr>
          <p:cNvSpPr/>
          <p:nvPr/>
        </p:nvSpPr>
        <p:spPr>
          <a:xfrm>
            <a:off x="-766914" y="327983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05D9E68-A457-5B43-25BA-2D5D2F982D97}"/>
              </a:ext>
            </a:extLst>
          </p:cNvPr>
          <p:cNvSpPr txBox="1">
            <a:spLocks/>
          </p:cNvSpPr>
          <p:nvPr/>
        </p:nvSpPr>
        <p:spPr>
          <a:xfrm>
            <a:off x="613319" y="3414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B4C8D72-1F07-8330-A0F7-C5C46283C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90B0C9-CE71-BD2B-B337-536B7EA67FCE}"/>
              </a:ext>
            </a:extLst>
          </p:cNvPr>
          <p:cNvSpPr txBox="1">
            <a:spLocks/>
          </p:cNvSpPr>
          <p:nvPr/>
        </p:nvSpPr>
        <p:spPr>
          <a:xfrm>
            <a:off x="613319" y="1515759"/>
            <a:ext cx="8761687" cy="4712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DA8879F-E4EC-111F-4AAE-022A323355FA}"/>
              </a:ext>
            </a:extLst>
          </p:cNvPr>
          <p:cNvSpPr txBox="1">
            <a:spLocks/>
          </p:cNvSpPr>
          <p:nvPr/>
        </p:nvSpPr>
        <p:spPr>
          <a:xfrm>
            <a:off x="1187750" y="1193094"/>
            <a:ext cx="7995138" cy="5084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people far away don’t yet know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our Lord Jesus loves them so.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*Missionary, Missionary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will you go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bring them the good news of Jesus?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*Doctor, Doctor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*Teacher, Teacher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*Pastor, Pastor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*Farmer, Farmer,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*Builder, Builder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bring them the good news of Jesus?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7916814-F65A-F9FA-5297-F09436EE8625}"/>
              </a:ext>
            </a:extLst>
          </p:cNvPr>
          <p:cNvSpPr txBox="1">
            <a:spLocks/>
          </p:cNvSpPr>
          <p:nvPr/>
        </p:nvSpPr>
        <p:spPr>
          <a:xfrm>
            <a:off x="469827" y="655879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“Missionary, Missionary”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3" name="Missionary, Missionary (Master 4)">
            <a:hlinkClick r:id="" action="ppaction://media"/>
            <a:extLst>
              <a:ext uri="{FF2B5EF4-FFF2-40B4-BE49-F238E27FC236}">
                <a16:creationId xmlns:a16="http://schemas.microsoft.com/office/drawing/2014/main" id="{E29905A3-FF52-E660-B32A-254C7B76C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2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1074</Words>
  <Application>Microsoft Macintosh PowerPoint</Application>
  <PresentationFormat>Widescreen</PresentationFormat>
  <Paragraphs>291</Paragraphs>
  <Slides>37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It’s About Love</vt:lpstr>
      <vt:lpstr>PowerPoint Presentation</vt:lpstr>
      <vt:lpstr>Pack it Up</vt:lpstr>
      <vt:lpstr>PowerPoint Presentation</vt:lpstr>
      <vt:lpstr>A Big Hello</vt:lpstr>
      <vt:lpstr>A Big Hello</vt:lpstr>
      <vt:lpstr>God’s Big Family</vt:lpstr>
      <vt:lpstr>Missionary, Missionary</vt:lpstr>
      <vt:lpstr>Happy Birthday </vt:lpstr>
      <vt:lpstr>Visitor Song </vt:lpstr>
      <vt:lpstr>PowerPoint Presentation</vt:lpstr>
      <vt:lpstr>For Jesus</vt:lpstr>
      <vt:lpstr>For Jesus</vt:lpstr>
      <vt:lpstr>Let’s Pray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 Song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Herzel, Meredith</cp:lastModifiedBy>
  <cp:revision>51</cp:revision>
  <dcterms:created xsi:type="dcterms:W3CDTF">2025-03-02T08:19:28Z</dcterms:created>
  <dcterms:modified xsi:type="dcterms:W3CDTF">2025-10-20T02:36:39Z</dcterms:modified>
</cp:coreProperties>
</file>